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302" r:id="rId3"/>
    <p:sldId id="293" r:id="rId4"/>
    <p:sldId id="295" r:id="rId5"/>
    <p:sldId id="297" r:id="rId6"/>
    <p:sldId id="299" r:id="rId7"/>
    <p:sldId id="257" r:id="rId8"/>
    <p:sldId id="300" r:id="rId9"/>
    <p:sldId id="303" r:id="rId10"/>
    <p:sldId id="298" r:id="rId11"/>
    <p:sldId id="277" r:id="rId12"/>
    <p:sldId id="304" r:id="rId13"/>
    <p:sldId id="279" r:id="rId14"/>
    <p:sldId id="280" r:id="rId15"/>
    <p:sldId id="282" r:id="rId16"/>
    <p:sldId id="305" r:id="rId17"/>
    <p:sldId id="284" r:id="rId18"/>
    <p:sldId id="285" r:id="rId19"/>
    <p:sldId id="315" r:id="rId20"/>
    <p:sldId id="317" r:id="rId21"/>
    <p:sldId id="289" r:id="rId22"/>
    <p:sldId id="306" r:id="rId23"/>
    <p:sldId id="258" r:id="rId24"/>
    <p:sldId id="307" r:id="rId25"/>
    <p:sldId id="308" r:id="rId26"/>
    <p:sldId id="312" r:id="rId27"/>
    <p:sldId id="261" r:id="rId28"/>
    <p:sldId id="313" r:id="rId29"/>
    <p:sldId id="314" r:id="rId30"/>
    <p:sldId id="309" r:id="rId31"/>
    <p:sldId id="269" r:id="rId32"/>
    <p:sldId id="311" r:id="rId3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84311" autoAdjust="0"/>
    <p:restoredTop sz="94660"/>
  </p:normalViewPr>
  <p:slideViewPr>
    <p:cSldViewPr>
      <p:cViewPr>
        <p:scale>
          <a:sx n="60" d="100"/>
          <a:sy n="60" d="100"/>
        </p:scale>
        <p:origin x="-1800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20/05/1441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755576" y="19168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ar-SA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ar-SA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ar-SA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ar-SA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53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Melanoma : ESMO Update 2019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800" b="1" i="1" smtClean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Dr.Nidal KHEDER</a:t>
            </a:r>
          </a:p>
          <a:p>
            <a:r>
              <a:rPr lang="en-US" smtClean="0"/>
              <a:t>Head of oncology department</a:t>
            </a:r>
          </a:p>
          <a:p>
            <a:r>
              <a:rPr lang="en-US" smtClean="0"/>
              <a:t> Ibn-alnafis Hospital – Damascus</a:t>
            </a:r>
          </a:p>
          <a:p>
            <a:r>
              <a:rPr lang="en-US" smtClean="0"/>
              <a:t>05-12-2019</a:t>
            </a:r>
            <a:endParaRPr lang="ar-SA" smtClean="0"/>
          </a:p>
          <a:p>
            <a:endParaRPr lang="ar-SA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850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4841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Advanced Melanoma</a:t>
            </a:r>
            <a:endParaRPr lang="ar-S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1- 5 year landmark survivals </a:t>
            </a:r>
            <a:r>
              <a:rPr lang="en-US" dirty="0" err="1" smtClean="0"/>
              <a:t>ipi+nivo</a:t>
            </a:r>
            <a:r>
              <a:rPr lang="en-US" dirty="0" smtClean="0"/>
              <a:t> vs </a:t>
            </a:r>
            <a:r>
              <a:rPr lang="en-US" dirty="0" err="1" smtClean="0"/>
              <a:t>nivo</a:t>
            </a:r>
            <a:endParaRPr lang="en-US" dirty="0" smtClean="0"/>
          </a:p>
          <a:p>
            <a:pPr algn="l"/>
            <a:r>
              <a:rPr lang="en-US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Dosing regimen of combined </a:t>
            </a:r>
            <a:r>
              <a:rPr lang="en-US" b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ipi+nivo</a:t>
            </a:r>
            <a:endParaRPr lang="en-US" b="1" u="sng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dirty="0" smtClean="0"/>
              <a:t>3- Checkpoint inhibitors + </a:t>
            </a:r>
            <a:r>
              <a:rPr lang="en-US" dirty="0" err="1" smtClean="0"/>
              <a:t>BRAFi</a:t>
            </a:r>
            <a:r>
              <a:rPr lang="en-US" dirty="0" smtClean="0"/>
              <a:t> + </a:t>
            </a:r>
            <a:r>
              <a:rPr lang="en-US" dirty="0" err="1" smtClean="0"/>
              <a:t>MEKi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26767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3850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42492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5948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Advanced Melanoma</a:t>
            </a:r>
            <a:endParaRPr lang="ar-S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1- 5 year landmark survivals </a:t>
            </a:r>
            <a:r>
              <a:rPr lang="en-US" dirty="0" err="1" smtClean="0"/>
              <a:t>ipi+nivo</a:t>
            </a:r>
            <a:r>
              <a:rPr lang="en-US" dirty="0" smtClean="0"/>
              <a:t> vs </a:t>
            </a:r>
            <a:r>
              <a:rPr lang="en-US" dirty="0" err="1" smtClean="0"/>
              <a:t>nivo</a:t>
            </a:r>
            <a:endParaRPr lang="en-US" dirty="0" smtClean="0"/>
          </a:p>
          <a:p>
            <a:pPr algn="l"/>
            <a:r>
              <a:rPr lang="en-US" dirty="0" smtClean="0"/>
              <a:t>2- Dosing regimen of combined </a:t>
            </a:r>
            <a:r>
              <a:rPr lang="en-US" dirty="0" err="1" smtClean="0"/>
              <a:t>ipi+nivo</a:t>
            </a:r>
            <a:endParaRPr lang="en-US" dirty="0" smtClean="0"/>
          </a:p>
          <a:p>
            <a:pPr algn="l"/>
            <a:r>
              <a:rPr lang="en-US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Checkpoint inhibitors + </a:t>
            </a:r>
            <a:r>
              <a:rPr lang="en-US" b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BRAFi</a:t>
            </a:r>
            <a:r>
              <a:rPr lang="en-US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b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MEKi</a:t>
            </a:r>
            <a:endParaRPr lang="ar-SA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7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2663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62395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1327"/>
          </a:xfrm>
        </p:spPr>
      </p:pic>
    </p:spTree>
    <p:extLst>
      <p:ext uri="{BB962C8B-B14F-4D97-AF65-F5344CB8AC3E}">
        <p14:creationId xmlns:p14="http://schemas.microsoft.com/office/powerpoint/2010/main" xmlns="" val="300467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Advanced Melanoma</a:t>
            </a:r>
            <a:endParaRPr lang="ar-SA" sz="4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32898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3"/>
          </a:xfrm>
        </p:spPr>
      </p:pic>
    </p:spTree>
    <p:extLst>
      <p:ext uri="{BB962C8B-B14F-4D97-AF65-F5344CB8AC3E}">
        <p14:creationId xmlns:p14="http://schemas.microsoft.com/office/powerpoint/2010/main" xmlns="" val="163644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54423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Early Melanoma</a:t>
            </a:r>
            <a:endParaRPr lang="ar-SA" sz="4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218224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98420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Early Melanoma</a:t>
            </a:r>
            <a:endParaRPr lang="ar-S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1- Adjuvant </a:t>
            </a:r>
            <a:r>
              <a:rPr lang="en-US" dirty="0" err="1" smtClean="0"/>
              <a:t>BRAFi</a:t>
            </a:r>
            <a:r>
              <a:rPr lang="en-US" dirty="0" smtClean="0"/>
              <a:t> + </a:t>
            </a:r>
            <a:r>
              <a:rPr lang="en-US" dirty="0" err="1" smtClean="0"/>
              <a:t>MEKi</a:t>
            </a:r>
            <a:endParaRPr lang="en-US" dirty="0" smtClean="0"/>
          </a:p>
          <a:p>
            <a:pPr algn="l"/>
            <a:r>
              <a:rPr lang="en-US" dirty="0" smtClean="0"/>
              <a:t>2- Neoadjuvant Checkpoint inhibitors</a:t>
            </a:r>
          </a:p>
        </p:txBody>
      </p:sp>
    </p:spTree>
    <p:extLst>
      <p:ext uri="{BB962C8B-B14F-4D97-AF65-F5344CB8AC3E}">
        <p14:creationId xmlns:p14="http://schemas.microsoft.com/office/powerpoint/2010/main" xmlns="" val="187862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Early Melanoma</a:t>
            </a:r>
            <a:endParaRPr lang="ar-S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Adjuvant </a:t>
            </a:r>
            <a:r>
              <a:rPr lang="en-US" b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BRAFi</a:t>
            </a:r>
            <a:r>
              <a:rPr lang="en-US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b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MEKi</a:t>
            </a:r>
            <a:endParaRPr lang="en-US" b="1" u="sng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dirty="0" smtClean="0"/>
              <a:t>2- Neoadjuvant Checkpoint inhibitors</a:t>
            </a:r>
          </a:p>
        </p:txBody>
      </p:sp>
    </p:spTree>
    <p:extLst>
      <p:ext uri="{BB962C8B-B14F-4D97-AF65-F5344CB8AC3E}">
        <p14:creationId xmlns:p14="http://schemas.microsoft.com/office/powerpoint/2010/main" xmlns="" val="24915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641"/>
            <a:ext cx="9144000" cy="5694982"/>
          </a:xfrm>
        </p:spPr>
      </p:pic>
    </p:spTree>
    <p:extLst>
      <p:ext uri="{BB962C8B-B14F-4D97-AF65-F5344CB8AC3E}">
        <p14:creationId xmlns:p14="http://schemas.microsoft.com/office/powerpoint/2010/main" xmlns="" val="256838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26283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525344"/>
          </a:xfrm>
        </p:spPr>
      </p:pic>
    </p:spTree>
    <p:extLst>
      <p:ext uri="{BB962C8B-B14F-4D97-AF65-F5344CB8AC3E}">
        <p14:creationId xmlns:p14="http://schemas.microsoft.com/office/powerpoint/2010/main" xmlns="" val="29930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1328"/>
          </a:xfrm>
        </p:spPr>
      </p:pic>
    </p:spTree>
    <p:extLst>
      <p:ext uri="{BB962C8B-B14F-4D97-AF65-F5344CB8AC3E}">
        <p14:creationId xmlns:p14="http://schemas.microsoft.com/office/powerpoint/2010/main" xmlns="" val="33263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8640"/>
            <a:ext cx="9143999" cy="5937523"/>
          </a:xfrm>
        </p:spPr>
      </p:pic>
    </p:spTree>
    <p:extLst>
      <p:ext uri="{BB962C8B-B14F-4D97-AF65-F5344CB8AC3E}">
        <p14:creationId xmlns:p14="http://schemas.microsoft.com/office/powerpoint/2010/main" xmlns="" val="3263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Early Melanoma</a:t>
            </a:r>
            <a:endParaRPr lang="ar-S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1- Adjuvant </a:t>
            </a:r>
            <a:r>
              <a:rPr lang="en-US" dirty="0" err="1" smtClean="0"/>
              <a:t>BRAFi</a:t>
            </a:r>
            <a:r>
              <a:rPr lang="en-US" dirty="0" smtClean="0"/>
              <a:t> + </a:t>
            </a:r>
            <a:r>
              <a:rPr lang="en-US" dirty="0" err="1" smtClean="0"/>
              <a:t>MEKi</a:t>
            </a:r>
            <a:endParaRPr lang="en-US" dirty="0" smtClean="0"/>
          </a:p>
          <a:p>
            <a:pPr algn="l"/>
            <a:r>
              <a:rPr lang="en-US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Neoadjuvant Checkpoint inhibitors</a:t>
            </a:r>
          </a:p>
        </p:txBody>
      </p:sp>
    </p:spTree>
    <p:extLst>
      <p:ext uri="{BB962C8B-B14F-4D97-AF65-F5344CB8AC3E}">
        <p14:creationId xmlns:p14="http://schemas.microsoft.com/office/powerpoint/2010/main" xmlns="" val="24915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418680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xmlns="" val="196883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04664"/>
            <a:ext cx="8208911" cy="5721499"/>
          </a:xfrm>
        </p:spPr>
      </p:pic>
    </p:spTree>
    <p:extLst>
      <p:ext uri="{BB962C8B-B14F-4D97-AF65-F5344CB8AC3E}">
        <p14:creationId xmlns:p14="http://schemas.microsoft.com/office/powerpoint/2010/main" xmlns="" val="19838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21282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597352"/>
          </a:xfrm>
        </p:spPr>
      </p:pic>
    </p:spTree>
    <p:extLst>
      <p:ext uri="{BB962C8B-B14F-4D97-AF65-F5344CB8AC3E}">
        <p14:creationId xmlns:p14="http://schemas.microsoft.com/office/powerpoint/2010/main" xmlns="" val="353144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16118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Advanced Melanoma</a:t>
            </a:r>
            <a:endParaRPr lang="ar-S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1- 5 year landmark survivals </a:t>
            </a:r>
            <a:r>
              <a:rPr lang="en-US" dirty="0" err="1" smtClean="0"/>
              <a:t>ipi+nivo</a:t>
            </a:r>
            <a:r>
              <a:rPr lang="en-US" dirty="0" smtClean="0"/>
              <a:t> vs </a:t>
            </a:r>
            <a:r>
              <a:rPr lang="en-US" dirty="0" err="1" smtClean="0"/>
              <a:t>nivo</a:t>
            </a:r>
            <a:endParaRPr lang="en-US" dirty="0" smtClean="0"/>
          </a:p>
          <a:p>
            <a:pPr algn="l"/>
            <a:r>
              <a:rPr lang="en-US" dirty="0" smtClean="0"/>
              <a:t>2- Dosing regimen of combined </a:t>
            </a:r>
            <a:r>
              <a:rPr lang="en-US" dirty="0" err="1" smtClean="0"/>
              <a:t>ipi+nivo</a:t>
            </a:r>
            <a:endParaRPr lang="en-US" dirty="0" smtClean="0"/>
          </a:p>
          <a:p>
            <a:pPr algn="l"/>
            <a:r>
              <a:rPr lang="en-US" dirty="0" smtClean="0"/>
              <a:t>3- Checkpoint inhibitors + </a:t>
            </a:r>
            <a:r>
              <a:rPr lang="en-US" dirty="0" err="1" smtClean="0"/>
              <a:t>BRAFi</a:t>
            </a:r>
            <a:r>
              <a:rPr lang="en-US" dirty="0" smtClean="0"/>
              <a:t> + </a:t>
            </a:r>
            <a:r>
              <a:rPr lang="en-US" dirty="0" err="1" smtClean="0"/>
              <a:t>MEKi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124426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Advanced Melanoma</a:t>
            </a:r>
            <a:endParaRPr lang="ar-S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1- 5 year landmark survivals </a:t>
            </a:r>
            <a:r>
              <a:rPr lang="en-US" b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ipi+nivo</a:t>
            </a:r>
            <a:r>
              <a:rPr lang="en-US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 </a:t>
            </a:r>
            <a:r>
              <a:rPr lang="en-US" b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nivo</a:t>
            </a:r>
            <a:endParaRPr lang="en-US" b="1" u="sng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dirty="0" smtClean="0"/>
              <a:t>2- Dosing regimen of combined </a:t>
            </a:r>
            <a:r>
              <a:rPr lang="en-US" dirty="0" err="1" smtClean="0"/>
              <a:t>ipi+nivo</a:t>
            </a:r>
            <a:endParaRPr lang="en-US" dirty="0" smtClean="0"/>
          </a:p>
          <a:p>
            <a:pPr algn="l"/>
            <a:r>
              <a:rPr lang="en-US" dirty="0" smtClean="0"/>
              <a:t>3- Checkpoint inhibitors + </a:t>
            </a:r>
            <a:r>
              <a:rPr lang="en-US" dirty="0" err="1" smtClean="0"/>
              <a:t>BRAFi</a:t>
            </a:r>
            <a:r>
              <a:rPr lang="en-US" dirty="0" smtClean="0"/>
              <a:t> + </a:t>
            </a:r>
            <a:r>
              <a:rPr lang="en-US" dirty="0" err="1" smtClean="0"/>
              <a:t>MEKi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113018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146</Words>
  <Application>Microsoft Office PowerPoint</Application>
  <PresentationFormat>On-screen Show (4:3)</PresentationFormat>
  <Paragraphs>33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سمة Office</vt:lpstr>
      <vt:lpstr>  Melanoma : ESMO Update 2019  </vt:lpstr>
      <vt:lpstr>Advanced Melanoma</vt:lpstr>
      <vt:lpstr>Slide 3</vt:lpstr>
      <vt:lpstr>Slide 4</vt:lpstr>
      <vt:lpstr>Slide 5</vt:lpstr>
      <vt:lpstr>Slide 6</vt:lpstr>
      <vt:lpstr>Slide 7</vt:lpstr>
      <vt:lpstr>Advanced Melanoma</vt:lpstr>
      <vt:lpstr>Advanced Melanoma</vt:lpstr>
      <vt:lpstr>Slide 10</vt:lpstr>
      <vt:lpstr>Slide 11</vt:lpstr>
      <vt:lpstr>Advanced Melanoma</vt:lpstr>
      <vt:lpstr>Slide 13</vt:lpstr>
      <vt:lpstr>Slide 14</vt:lpstr>
      <vt:lpstr>Slide 15</vt:lpstr>
      <vt:lpstr>Advanced Melanoma</vt:lpstr>
      <vt:lpstr>Slide 17</vt:lpstr>
      <vt:lpstr>Slide 18</vt:lpstr>
      <vt:lpstr>Slide 19</vt:lpstr>
      <vt:lpstr>Slide 20</vt:lpstr>
      <vt:lpstr>Slide 21</vt:lpstr>
      <vt:lpstr>Early Melanoma</vt:lpstr>
      <vt:lpstr>Slide 23</vt:lpstr>
      <vt:lpstr>Early Melanoma</vt:lpstr>
      <vt:lpstr>Early Melanoma</vt:lpstr>
      <vt:lpstr>Slide 26</vt:lpstr>
      <vt:lpstr>Slide 27</vt:lpstr>
      <vt:lpstr>Slide 28</vt:lpstr>
      <vt:lpstr>Slide 29</vt:lpstr>
      <vt:lpstr>Early Melanoma</vt:lpstr>
      <vt:lpstr>Slide 31</vt:lpstr>
      <vt:lpstr>Thank you for your attention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Oropharyngeal cancer clincial case   </dc:title>
  <dc:creator>User</dc:creator>
  <cp:lastModifiedBy>Lenovo</cp:lastModifiedBy>
  <cp:revision>81</cp:revision>
  <dcterms:created xsi:type="dcterms:W3CDTF">2019-07-08T09:12:38Z</dcterms:created>
  <dcterms:modified xsi:type="dcterms:W3CDTF">2020-01-15T09:57:52Z</dcterms:modified>
</cp:coreProperties>
</file>